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60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51" y="12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DCEBE7-EA28-48AB-87F4-079CFFA60E8D}" type="datetimeFigureOut">
              <a:rPr lang="zh-CN" altLang="en-US" smtClean="0"/>
              <a:t>2024/7/28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9EE37B-2A31-418A-89E0-04680EF6B8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8556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打印地图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9EE37B-2A31-418A-89E0-04680EF6B8F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225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场地内用于巡线和飞行路径的黑色线宽为 </a:t>
            </a:r>
            <a:r>
              <a:rPr lang="en-US" altLang="zh-CN" dirty="0"/>
              <a:t>3cm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9EE37B-2A31-418A-89E0-04680EF6B8F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9780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F427DE3-9BFB-4F0E-82CC-28B41C69C5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2BF388A-8E63-4D5A-A91C-69BFE30363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5C7820B-D05F-410F-99CB-70B674F3D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1A49-C39E-479A-96E6-6A987F204992}" type="datetimeFigureOut">
              <a:rPr lang="zh-CN" altLang="en-US" smtClean="0"/>
              <a:t>2024/7/28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A3E1CA7-8E84-4F8D-9F79-EE54DF8D6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C6E1F2C-47FA-4560-A6F1-079DAA86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94D81-72FD-46A5-A933-5118E17AC3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713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A5B02D6-01C8-4212-8005-37E06FE98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6C9E9FE-8C6D-496C-BA5C-126E1B44ED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FE2F0C5-7555-49E6-B8A5-76182DAFF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1A49-C39E-479A-96E6-6A987F204992}" type="datetimeFigureOut">
              <a:rPr lang="zh-CN" altLang="en-US" smtClean="0"/>
              <a:t>2024/7/28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95B682A-1892-4858-9B89-564B96AFC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2D8FB86-ED0F-4839-890A-A3A5B7005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94D81-72FD-46A5-A933-5118E17AC3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9605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2177972-6F11-4B4F-AA1F-E71C9BC7F4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9EB6F95-D284-46B4-BCAA-7B7D0F8829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C6F99F8-BB26-4741-ABA4-EC96D12B8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1A49-C39E-479A-96E6-6A987F204992}" type="datetimeFigureOut">
              <a:rPr lang="zh-CN" altLang="en-US" smtClean="0"/>
              <a:t>2024/7/28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2CB6F63-DCEE-4B7F-93C0-FDDBB2F5F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BA6A910-34BA-43EB-ADEF-CDAC7A61A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94D81-72FD-46A5-A933-5118E17AC3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5421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916C24-2926-4699-9650-D865F1B67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CECC959-586E-464E-AE10-77523085DE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BD60749-35C8-4CBE-8096-72941A611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1A49-C39E-479A-96E6-6A987F204992}" type="datetimeFigureOut">
              <a:rPr lang="zh-CN" altLang="en-US" smtClean="0"/>
              <a:t>2024/7/28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637C8E6-A89D-4529-A871-0C31F33A8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7A7DD91-BE24-447E-9CDB-08B5D65DA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94D81-72FD-46A5-A933-5118E17AC3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5291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D7C76F-DFA9-4B4C-AC3E-BCA1B1F1D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97E6229-C0FA-45CC-8F4B-DFB07BF9F9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DDACA19-A813-4956-9BF5-8E319966D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1A49-C39E-479A-96E6-6A987F204992}" type="datetimeFigureOut">
              <a:rPr lang="zh-CN" altLang="en-US" smtClean="0"/>
              <a:t>2024/7/28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85D8ECC-264F-49E2-91B0-1074BBE81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5B14066-20EC-418C-9619-1C2A356FD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94D81-72FD-46A5-A933-5118E17AC3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755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234F88-860C-4B49-AE90-C767354E0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793FF4F-B726-4F26-8A1D-804D2C7367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77C064C-8C37-4E49-8766-BF943D9B84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E560058-2F04-4C04-BC06-50627A433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1A49-C39E-479A-96E6-6A987F204992}" type="datetimeFigureOut">
              <a:rPr lang="zh-CN" altLang="en-US" smtClean="0"/>
              <a:t>2024/7/28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5E1275E-8499-4CB3-AFE7-BD1C3F855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C27BEF1-E7D7-44F1-891F-494E53F03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94D81-72FD-46A5-A933-5118E17AC3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1264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225DF9C-EF9C-4FD7-B60D-EF639A7FC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00BAE96-7EA7-48C3-A178-589CB1ED0F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5462B0D-6ACC-43DE-A30C-CFB8700693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B66C7B9-6C20-42E2-857F-2376818CC3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0008FE7F-B4D6-43E7-A562-1905156896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4476E19-21AE-4908-923F-B19058448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1A49-C39E-479A-96E6-6A987F204992}" type="datetimeFigureOut">
              <a:rPr lang="zh-CN" altLang="en-US" smtClean="0"/>
              <a:t>2024/7/28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799943BE-DC04-42A4-9E5D-2A5E36E2B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85682AD-7ABD-4AC8-9789-6C6E07518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94D81-72FD-46A5-A933-5118E17AC3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9514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2AB961-B0FE-4A25-98E1-7F00A8DC10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62714E6-CE4D-42BA-9ED7-371A78522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1A49-C39E-479A-96E6-6A987F204992}" type="datetimeFigureOut">
              <a:rPr lang="zh-CN" altLang="en-US" smtClean="0"/>
              <a:t>2024/7/28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026CE01-E65B-41A7-9D89-92CC4A1CA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F9EDD65-C36B-4EF7-A6D7-9BDF5599D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94D81-72FD-46A5-A933-5118E17AC3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2500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F2C5911-CF1E-49BA-8BD0-4ACE018F0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1A49-C39E-479A-96E6-6A987F204992}" type="datetimeFigureOut">
              <a:rPr lang="zh-CN" altLang="en-US" smtClean="0"/>
              <a:t>2024/7/28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948D5FB-7A6C-4C9C-8015-B9ADFB2A0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3CBBA41-A50F-491D-ADC4-CF5D37930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94D81-72FD-46A5-A933-5118E17AC3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941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BF5653-BF04-41C6-BA9F-24E5A9654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D67FEE6-8B99-4B62-979F-295A635007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ACB1F01-F5BC-4B61-94F9-59B7590CA1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1EEF536-AE0B-4DD2-AD80-B3B8DCDEF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1A49-C39E-479A-96E6-6A987F204992}" type="datetimeFigureOut">
              <a:rPr lang="zh-CN" altLang="en-US" smtClean="0"/>
              <a:t>2024/7/28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C5C3BF1-1B91-4628-9588-64A47BBD3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D6E634D-B12B-4370-9D90-450CD2916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94D81-72FD-46A5-A933-5118E17AC3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690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A85F233-6E3A-4AEF-8A26-5B6546591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6E94672-D7DE-4E34-ACA8-77700DBAFE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FD89018-8D94-4DE9-B45A-169377F80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0E9585C-F28D-4EE4-A224-21D81B48F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1A49-C39E-479A-96E6-6A987F204992}" type="datetimeFigureOut">
              <a:rPr lang="zh-CN" altLang="en-US" smtClean="0"/>
              <a:t>2024/7/28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A0A9B2D-AA06-45D2-B6E4-FED5E1D81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36BA584-2A09-4CB9-A674-495A863B7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94D81-72FD-46A5-A933-5118E17AC3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8395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57D998F3-0A8F-4123-A9CC-349C7E666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BE9983F-8592-4750-A9C0-3AB80AE49F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FD69F8E-FF1E-43EF-98E3-8C82900DE6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61A49-C39E-479A-96E6-6A987F204992}" type="datetimeFigureOut">
              <a:rPr lang="zh-CN" altLang="en-US" smtClean="0"/>
              <a:t>2024/7/28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3F1E78D-F918-44C4-8761-B9F276BE25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7153C2F-71C6-4C5A-88B9-88B9B9C4AE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94D81-72FD-46A5-A933-5118E17AC3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1696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BBA9B2C3-EC84-4BD9-86D0-3C18A55250C9}"/>
              </a:ext>
            </a:extLst>
          </p:cNvPr>
          <p:cNvSpPr/>
          <p:nvPr/>
        </p:nvSpPr>
        <p:spPr>
          <a:xfrm>
            <a:off x="1037513" y="540822"/>
            <a:ext cx="7210672" cy="57630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1282B3A6-4FFC-4B12-AE74-BB868A248A37}"/>
              </a:ext>
            </a:extLst>
          </p:cNvPr>
          <p:cNvSpPr txBox="1"/>
          <p:nvPr/>
        </p:nvSpPr>
        <p:spPr>
          <a:xfrm>
            <a:off x="3949389" y="6330344"/>
            <a:ext cx="957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500cm</a:t>
            </a:r>
            <a:endParaRPr lang="zh-CN" altLang="en-US" sz="1200" dirty="0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61034427-EF74-4CD7-A849-A2134FE9E39A}"/>
              </a:ext>
            </a:extLst>
          </p:cNvPr>
          <p:cNvSpPr txBox="1"/>
          <p:nvPr/>
        </p:nvSpPr>
        <p:spPr>
          <a:xfrm>
            <a:off x="8386639" y="3296921"/>
            <a:ext cx="957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/>
            </a:lvl1pPr>
          </a:lstStyle>
          <a:p>
            <a:r>
              <a:rPr lang="en-US" altLang="zh-CN" dirty="0"/>
              <a:t>400cm</a:t>
            </a:r>
            <a:endParaRPr lang="zh-CN" altLang="en-US" dirty="0"/>
          </a:p>
        </p:txBody>
      </p:sp>
      <p:cxnSp>
        <p:nvCxnSpPr>
          <p:cNvPr id="38" name="直接箭头连接符 37">
            <a:extLst>
              <a:ext uri="{FF2B5EF4-FFF2-40B4-BE49-F238E27FC236}">
                <a16:creationId xmlns:a16="http://schemas.microsoft.com/office/drawing/2014/main" id="{1E66781E-74D9-4C11-98CD-1AFA19DF3F2D}"/>
              </a:ext>
            </a:extLst>
          </p:cNvPr>
          <p:cNvCxnSpPr>
            <a:cxnSpLocks/>
          </p:cNvCxnSpPr>
          <p:nvPr/>
        </p:nvCxnSpPr>
        <p:spPr>
          <a:xfrm>
            <a:off x="8398277" y="541056"/>
            <a:ext cx="15624" cy="5789288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文本框 41">
            <a:extLst>
              <a:ext uri="{FF2B5EF4-FFF2-40B4-BE49-F238E27FC236}">
                <a16:creationId xmlns:a16="http://schemas.microsoft.com/office/drawing/2014/main" id="{DBE2A525-AB8E-4E29-BF25-A1B4553A0823}"/>
              </a:ext>
            </a:extLst>
          </p:cNvPr>
          <p:cNvSpPr txBox="1"/>
          <p:nvPr/>
        </p:nvSpPr>
        <p:spPr>
          <a:xfrm>
            <a:off x="377070" y="1131728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100cm</a:t>
            </a:r>
            <a:endParaRPr lang="zh-CN" altLang="en-US" sz="1100" dirty="0"/>
          </a:p>
        </p:txBody>
      </p:sp>
      <p:cxnSp>
        <p:nvCxnSpPr>
          <p:cNvPr id="43" name="直接箭头连接符 42">
            <a:extLst>
              <a:ext uri="{FF2B5EF4-FFF2-40B4-BE49-F238E27FC236}">
                <a16:creationId xmlns:a16="http://schemas.microsoft.com/office/drawing/2014/main" id="{4DC17B9B-FBAC-47AC-9901-1EDA7BE427D9}"/>
              </a:ext>
            </a:extLst>
          </p:cNvPr>
          <p:cNvCxnSpPr>
            <a:cxnSpLocks/>
          </p:cNvCxnSpPr>
          <p:nvPr/>
        </p:nvCxnSpPr>
        <p:spPr>
          <a:xfrm flipH="1">
            <a:off x="911200" y="1982625"/>
            <a:ext cx="8111" cy="2896975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文本框 43">
            <a:extLst>
              <a:ext uri="{FF2B5EF4-FFF2-40B4-BE49-F238E27FC236}">
                <a16:creationId xmlns:a16="http://schemas.microsoft.com/office/drawing/2014/main" id="{A5E95AF2-C968-4774-BCAA-EBA2A43E440D}"/>
              </a:ext>
            </a:extLst>
          </p:cNvPr>
          <p:cNvSpPr txBox="1"/>
          <p:nvPr/>
        </p:nvSpPr>
        <p:spPr>
          <a:xfrm>
            <a:off x="374382" y="3279645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200cm</a:t>
            </a:r>
            <a:endParaRPr lang="zh-CN" altLang="en-US" sz="1100" dirty="0"/>
          </a:p>
        </p:txBody>
      </p:sp>
      <p:cxnSp>
        <p:nvCxnSpPr>
          <p:cNvPr id="46" name="直接箭头连接符 45">
            <a:extLst>
              <a:ext uri="{FF2B5EF4-FFF2-40B4-BE49-F238E27FC236}">
                <a16:creationId xmlns:a16="http://schemas.microsoft.com/office/drawing/2014/main" id="{13CBC532-1728-4604-A85E-EF0439B1C39A}"/>
              </a:ext>
            </a:extLst>
          </p:cNvPr>
          <p:cNvCxnSpPr>
            <a:cxnSpLocks/>
          </p:cNvCxnSpPr>
          <p:nvPr/>
        </p:nvCxnSpPr>
        <p:spPr>
          <a:xfrm>
            <a:off x="911200" y="4879600"/>
            <a:ext cx="0" cy="1437343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文本框 46">
            <a:extLst>
              <a:ext uri="{FF2B5EF4-FFF2-40B4-BE49-F238E27FC236}">
                <a16:creationId xmlns:a16="http://schemas.microsoft.com/office/drawing/2014/main" id="{18A7107E-F4AD-489A-BF8B-952938512DFE}"/>
              </a:ext>
            </a:extLst>
          </p:cNvPr>
          <p:cNvSpPr txBox="1"/>
          <p:nvPr/>
        </p:nvSpPr>
        <p:spPr>
          <a:xfrm>
            <a:off x="374383" y="5434652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100cm</a:t>
            </a:r>
            <a:endParaRPr lang="zh-CN" altLang="en-US" sz="1100" dirty="0"/>
          </a:p>
        </p:txBody>
      </p:sp>
      <p:cxnSp>
        <p:nvCxnSpPr>
          <p:cNvPr id="48" name="直接箭头连接符 47">
            <a:extLst>
              <a:ext uri="{FF2B5EF4-FFF2-40B4-BE49-F238E27FC236}">
                <a16:creationId xmlns:a16="http://schemas.microsoft.com/office/drawing/2014/main" id="{706A2268-58E5-4B32-91C0-81F2165902E7}"/>
              </a:ext>
            </a:extLst>
          </p:cNvPr>
          <p:cNvCxnSpPr>
            <a:cxnSpLocks/>
          </p:cNvCxnSpPr>
          <p:nvPr/>
        </p:nvCxnSpPr>
        <p:spPr>
          <a:xfrm>
            <a:off x="1047916" y="359345"/>
            <a:ext cx="2189672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文本框 48">
            <a:extLst>
              <a:ext uri="{FF2B5EF4-FFF2-40B4-BE49-F238E27FC236}">
                <a16:creationId xmlns:a16="http://schemas.microsoft.com/office/drawing/2014/main" id="{4127C778-7423-4E4E-9CE3-68650E6785BE}"/>
              </a:ext>
            </a:extLst>
          </p:cNvPr>
          <p:cNvSpPr txBox="1"/>
          <p:nvPr/>
        </p:nvSpPr>
        <p:spPr>
          <a:xfrm>
            <a:off x="1847898" y="92654"/>
            <a:ext cx="957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150cm</a:t>
            </a:r>
            <a:endParaRPr lang="zh-CN" altLang="en-US" sz="1200" dirty="0"/>
          </a:p>
        </p:txBody>
      </p:sp>
      <p:cxnSp>
        <p:nvCxnSpPr>
          <p:cNvPr id="53" name="直接箭头连接符 52">
            <a:extLst>
              <a:ext uri="{FF2B5EF4-FFF2-40B4-BE49-F238E27FC236}">
                <a16:creationId xmlns:a16="http://schemas.microsoft.com/office/drawing/2014/main" id="{D8CE14C5-9FDE-4ED1-A339-4A223BA2D3BB}"/>
              </a:ext>
            </a:extLst>
          </p:cNvPr>
          <p:cNvCxnSpPr>
            <a:cxnSpLocks/>
          </p:cNvCxnSpPr>
          <p:nvPr/>
        </p:nvCxnSpPr>
        <p:spPr>
          <a:xfrm>
            <a:off x="3228794" y="356420"/>
            <a:ext cx="2867206" cy="10066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文本框 53">
            <a:extLst>
              <a:ext uri="{FF2B5EF4-FFF2-40B4-BE49-F238E27FC236}">
                <a16:creationId xmlns:a16="http://schemas.microsoft.com/office/drawing/2014/main" id="{47823353-81C6-4610-9586-56BA2D1B1ADB}"/>
              </a:ext>
            </a:extLst>
          </p:cNvPr>
          <p:cNvSpPr txBox="1"/>
          <p:nvPr/>
        </p:nvSpPr>
        <p:spPr>
          <a:xfrm>
            <a:off x="4349737" y="91093"/>
            <a:ext cx="957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/>
            </a:lvl1pPr>
          </a:lstStyle>
          <a:p>
            <a:r>
              <a:rPr lang="en-US" altLang="zh-CN" dirty="0"/>
              <a:t>200cm</a:t>
            </a:r>
            <a:endParaRPr lang="zh-CN" altLang="en-US" dirty="0"/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id="{81048E57-08EF-425B-8F4D-2378CAAC1A56}"/>
              </a:ext>
            </a:extLst>
          </p:cNvPr>
          <p:cNvSpPr txBox="1"/>
          <p:nvPr/>
        </p:nvSpPr>
        <p:spPr>
          <a:xfrm>
            <a:off x="6884322" y="102800"/>
            <a:ext cx="957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/>
            </a:lvl1pPr>
          </a:lstStyle>
          <a:p>
            <a:r>
              <a:rPr lang="en-US" altLang="zh-CN" dirty="0"/>
              <a:t>150cm</a:t>
            </a:r>
            <a:endParaRPr lang="zh-CN" altLang="en-US" dirty="0"/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CB29DAD5-BCE1-470D-8398-C269A8DDBDD3}"/>
              </a:ext>
            </a:extLst>
          </p:cNvPr>
          <p:cNvCxnSpPr>
            <a:cxnSpLocks/>
          </p:cNvCxnSpPr>
          <p:nvPr/>
        </p:nvCxnSpPr>
        <p:spPr>
          <a:xfrm>
            <a:off x="795334" y="549156"/>
            <a:ext cx="26193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309EC1C5-04DB-4D5C-9530-1606E1EDE2DE}"/>
              </a:ext>
            </a:extLst>
          </p:cNvPr>
          <p:cNvCxnSpPr>
            <a:cxnSpLocks/>
          </p:cNvCxnSpPr>
          <p:nvPr/>
        </p:nvCxnSpPr>
        <p:spPr>
          <a:xfrm>
            <a:off x="795334" y="1978400"/>
            <a:ext cx="26193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7F52D1A0-3D27-4E05-A311-E751CD362C19}"/>
              </a:ext>
            </a:extLst>
          </p:cNvPr>
          <p:cNvCxnSpPr>
            <a:cxnSpLocks/>
          </p:cNvCxnSpPr>
          <p:nvPr/>
        </p:nvCxnSpPr>
        <p:spPr>
          <a:xfrm>
            <a:off x="789219" y="4879600"/>
            <a:ext cx="26193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7190AAA5-D321-4B1A-BCD5-C5902E008577}"/>
              </a:ext>
            </a:extLst>
          </p:cNvPr>
          <p:cNvCxnSpPr>
            <a:cxnSpLocks/>
          </p:cNvCxnSpPr>
          <p:nvPr/>
        </p:nvCxnSpPr>
        <p:spPr>
          <a:xfrm>
            <a:off x="813253" y="6316943"/>
            <a:ext cx="26193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直接箭头连接符 39">
            <a:extLst>
              <a:ext uri="{FF2B5EF4-FFF2-40B4-BE49-F238E27FC236}">
                <a16:creationId xmlns:a16="http://schemas.microsoft.com/office/drawing/2014/main" id="{4903B717-69DB-4324-8D6C-F65717362437}"/>
              </a:ext>
            </a:extLst>
          </p:cNvPr>
          <p:cNvCxnSpPr>
            <a:cxnSpLocks/>
          </p:cNvCxnSpPr>
          <p:nvPr/>
        </p:nvCxnSpPr>
        <p:spPr>
          <a:xfrm>
            <a:off x="1648123" y="5580968"/>
            <a:ext cx="0" cy="735976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文本框 40">
            <a:extLst>
              <a:ext uri="{FF2B5EF4-FFF2-40B4-BE49-F238E27FC236}">
                <a16:creationId xmlns:a16="http://schemas.microsoft.com/office/drawing/2014/main" id="{14F61B56-7407-46F4-82EC-CB4A981D92B2}"/>
              </a:ext>
            </a:extLst>
          </p:cNvPr>
          <p:cNvSpPr txBox="1"/>
          <p:nvPr/>
        </p:nvSpPr>
        <p:spPr>
          <a:xfrm>
            <a:off x="1199140" y="5819524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50cm</a:t>
            </a:r>
            <a:endParaRPr lang="zh-CN" altLang="en-US" sz="1100" dirty="0"/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89D351DC-2B7E-401D-9323-D28CDD64E253}"/>
              </a:ext>
            </a:extLst>
          </p:cNvPr>
          <p:cNvSpPr txBox="1"/>
          <p:nvPr/>
        </p:nvSpPr>
        <p:spPr>
          <a:xfrm>
            <a:off x="1663780" y="2335594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140cm</a:t>
            </a:r>
            <a:endParaRPr lang="zh-CN" altLang="en-US" sz="1100" dirty="0"/>
          </a:p>
        </p:txBody>
      </p:sp>
      <p:cxnSp>
        <p:nvCxnSpPr>
          <p:cNvPr id="52" name="直接箭头连接符 51">
            <a:extLst>
              <a:ext uri="{FF2B5EF4-FFF2-40B4-BE49-F238E27FC236}">
                <a16:creationId xmlns:a16="http://schemas.microsoft.com/office/drawing/2014/main" id="{49D56F11-711C-4061-9918-1CEAE9421A99}"/>
              </a:ext>
            </a:extLst>
          </p:cNvPr>
          <p:cNvCxnSpPr>
            <a:cxnSpLocks/>
          </p:cNvCxnSpPr>
          <p:nvPr/>
        </p:nvCxnSpPr>
        <p:spPr>
          <a:xfrm flipH="1">
            <a:off x="1051157" y="4723828"/>
            <a:ext cx="736211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直接连接符 57">
            <a:extLst>
              <a:ext uri="{FF2B5EF4-FFF2-40B4-BE49-F238E27FC236}">
                <a16:creationId xmlns:a16="http://schemas.microsoft.com/office/drawing/2014/main" id="{FC29E6F9-FB0F-4709-A8B1-653A5B786793}"/>
              </a:ext>
            </a:extLst>
          </p:cNvPr>
          <p:cNvCxnSpPr>
            <a:cxnSpLocks/>
          </p:cNvCxnSpPr>
          <p:nvPr/>
        </p:nvCxnSpPr>
        <p:spPr>
          <a:xfrm flipV="1">
            <a:off x="1051156" y="6317286"/>
            <a:ext cx="0" cy="38462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直接连接符 58">
            <a:extLst>
              <a:ext uri="{FF2B5EF4-FFF2-40B4-BE49-F238E27FC236}">
                <a16:creationId xmlns:a16="http://schemas.microsoft.com/office/drawing/2014/main" id="{A3ECA506-910A-484F-9DE2-0FF177192671}"/>
              </a:ext>
            </a:extLst>
          </p:cNvPr>
          <p:cNvCxnSpPr>
            <a:cxnSpLocks/>
          </p:cNvCxnSpPr>
          <p:nvPr/>
        </p:nvCxnSpPr>
        <p:spPr>
          <a:xfrm flipV="1">
            <a:off x="8261828" y="6316943"/>
            <a:ext cx="0" cy="43132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直接连接符 61">
            <a:extLst>
              <a:ext uri="{FF2B5EF4-FFF2-40B4-BE49-F238E27FC236}">
                <a16:creationId xmlns:a16="http://schemas.microsoft.com/office/drawing/2014/main" id="{434F781F-B54A-4C47-9AC6-AB4E683D06DB}"/>
              </a:ext>
            </a:extLst>
          </p:cNvPr>
          <p:cNvCxnSpPr>
            <a:cxnSpLocks/>
          </p:cNvCxnSpPr>
          <p:nvPr/>
        </p:nvCxnSpPr>
        <p:spPr>
          <a:xfrm flipH="1" flipV="1">
            <a:off x="1047916" y="155349"/>
            <a:ext cx="3175" cy="4021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9BCF38EB-3A32-40D2-BBF5-1575F6F7F6AB}"/>
              </a:ext>
            </a:extLst>
          </p:cNvPr>
          <p:cNvCxnSpPr>
            <a:cxnSpLocks/>
          </p:cNvCxnSpPr>
          <p:nvPr/>
        </p:nvCxnSpPr>
        <p:spPr>
          <a:xfrm flipH="1" flipV="1">
            <a:off x="8248652" y="158121"/>
            <a:ext cx="8237" cy="4021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直接连接符 65">
            <a:extLst>
              <a:ext uri="{FF2B5EF4-FFF2-40B4-BE49-F238E27FC236}">
                <a16:creationId xmlns:a16="http://schemas.microsoft.com/office/drawing/2014/main" id="{8E15E5D3-412C-4BA0-860B-53BE13331EBB}"/>
              </a:ext>
            </a:extLst>
          </p:cNvPr>
          <p:cNvCxnSpPr>
            <a:cxnSpLocks/>
          </p:cNvCxnSpPr>
          <p:nvPr/>
        </p:nvCxnSpPr>
        <p:spPr>
          <a:xfrm flipH="1" flipV="1">
            <a:off x="3217682" y="160264"/>
            <a:ext cx="3175" cy="4021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直接连接符 66">
            <a:extLst>
              <a:ext uri="{FF2B5EF4-FFF2-40B4-BE49-F238E27FC236}">
                <a16:creationId xmlns:a16="http://schemas.microsoft.com/office/drawing/2014/main" id="{0DF1A587-9F05-4A5A-A6B5-26A148359EAC}"/>
              </a:ext>
            </a:extLst>
          </p:cNvPr>
          <p:cNvCxnSpPr>
            <a:cxnSpLocks/>
          </p:cNvCxnSpPr>
          <p:nvPr/>
        </p:nvCxnSpPr>
        <p:spPr>
          <a:xfrm flipH="1" flipV="1">
            <a:off x="6089887" y="167418"/>
            <a:ext cx="3175" cy="4021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直接箭头连接符 87">
            <a:extLst>
              <a:ext uri="{FF2B5EF4-FFF2-40B4-BE49-F238E27FC236}">
                <a16:creationId xmlns:a16="http://schemas.microsoft.com/office/drawing/2014/main" id="{2F11B6D5-A874-47E7-8C32-01F6D557667F}"/>
              </a:ext>
            </a:extLst>
          </p:cNvPr>
          <p:cNvCxnSpPr>
            <a:cxnSpLocks/>
          </p:cNvCxnSpPr>
          <p:nvPr/>
        </p:nvCxnSpPr>
        <p:spPr>
          <a:xfrm>
            <a:off x="921238" y="549156"/>
            <a:ext cx="0" cy="1431234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直接连接符 103">
            <a:extLst>
              <a:ext uri="{FF2B5EF4-FFF2-40B4-BE49-F238E27FC236}">
                <a16:creationId xmlns:a16="http://schemas.microsoft.com/office/drawing/2014/main" id="{9FED3BB3-3AF2-4693-94C9-AC85DA8D8A86}"/>
              </a:ext>
            </a:extLst>
          </p:cNvPr>
          <p:cNvCxnSpPr>
            <a:cxnSpLocks/>
          </p:cNvCxnSpPr>
          <p:nvPr/>
        </p:nvCxnSpPr>
        <p:spPr>
          <a:xfrm>
            <a:off x="8251183" y="557491"/>
            <a:ext cx="32543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直接连接符 104">
            <a:extLst>
              <a:ext uri="{FF2B5EF4-FFF2-40B4-BE49-F238E27FC236}">
                <a16:creationId xmlns:a16="http://schemas.microsoft.com/office/drawing/2014/main" id="{9D27B80B-101C-42CC-8A3C-2F1557D2783A}"/>
              </a:ext>
            </a:extLst>
          </p:cNvPr>
          <p:cNvCxnSpPr>
            <a:cxnSpLocks/>
          </p:cNvCxnSpPr>
          <p:nvPr/>
        </p:nvCxnSpPr>
        <p:spPr>
          <a:xfrm>
            <a:off x="8261828" y="6316943"/>
            <a:ext cx="26193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直接箭头连接符 54">
            <a:extLst>
              <a:ext uri="{FF2B5EF4-FFF2-40B4-BE49-F238E27FC236}">
                <a16:creationId xmlns:a16="http://schemas.microsoft.com/office/drawing/2014/main" id="{1246CD21-D8BF-4AD4-9FAE-29F48C4AB9FE}"/>
              </a:ext>
            </a:extLst>
          </p:cNvPr>
          <p:cNvCxnSpPr>
            <a:cxnSpLocks/>
          </p:cNvCxnSpPr>
          <p:nvPr/>
        </p:nvCxnSpPr>
        <p:spPr>
          <a:xfrm flipV="1">
            <a:off x="1051156" y="6588793"/>
            <a:ext cx="7210672" cy="1855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直接箭头连接符 59">
            <a:extLst>
              <a:ext uri="{FF2B5EF4-FFF2-40B4-BE49-F238E27FC236}">
                <a16:creationId xmlns:a16="http://schemas.microsoft.com/office/drawing/2014/main" id="{ECF74310-8505-42A5-9E3E-108D2DA181A6}"/>
              </a:ext>
            </a:extLst>
          </p:cNvPr>
          <p:cNvCxnSpPr>
            <a:cxnSpLocks/>
          </p:cNvCxnSpPr>
          <p:nvPr/>
        </p:nvCxnSpPr>
        <p:spPr>
          <a:xfrm>
            <a:off x="6085355" y="371501"/>
            <a:ext cx="2163297" cy="8298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直接连接符 63">
            <a:extLst>
              <a:ext uri="{FF2B5EF4-FFF2-40B4-BE49-F238E27FC236}">
                <a16:creationId xmlns:a16="http://schemas.microsoft.com/office/drawing/2014/main" id="{15BFA61B-9C84-4B18-A043-468B689335EE}"/>
              </a:ext>
            </a:extLst>
          </p:cNvPr>
          <p:cNvCxnSpPr>
            <a:cxnSpLocks/>
          </p:cNvCxnSpPr>
          <p:nvPr/>
        </p:nvCxnSpPr>
        <p:spPr>
          <a:xfrm>
            <a:off x="1517155" y="5573965"/>
            <a:ext cx="26193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直接连接符 67">
            <a:extLst>
              <a:ext uri="{FF2B5EF4-FFF2-40B4-BE49-F238E27FC236}">
                <a16:creationId xmlns:a16="http://schemas.microsoft.com/office/drawing/2014/main" id="{57CA7AD5-8671-4493-9497-04826610D444}"/>
              </a:ext>
            </a:extLst>
          </p:cNvPr>
          <p:cNvCxnSpPr>
            <a:cxnSpLocks/>
          </p:cNvCxnSpPr>
          <p:nvPr/>
        </p:nvCxnSpPr>
        <p:spPr>
          <a:xfrm flipV="1">
            <a:off x="1779092" y="4657259"/>
            <a:ext cx="0" cy="24130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直接连接符 69">
            <a:extLst>
              <a:ext uri="{FF2B5EF4-FFF2-40B4-BE49-F238E27FC236}">
                <a16:creationId xmlns:a16="http://schemas.microsoft.com/office/drawing/2014/main" id="{C37BD602-D0D7-4CE7-8503-8F9D291C1A91}"/>
              </a:ext>
            </a:extLst>
          </p:cNvPr>
          <p:cNvCxnSpPr>
            <a:cxnSpLocks/>
          </p:cNvCxnSpPr>
          <p:nvPr/>
        </p:nvCxnSpPr>
        <p:spPr>
          <a:xfrm flipV="1">
            <a:off x="1787368" y="5696262"/>
            <a:ext cx="0" cy="24130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直接连接符 70">
            <a:extLst>
              <a:ext uri="{FF2B5EF4-FFF2-40B4-BE49-F238E27FC236}">
                <a16:creationId xmlns:a16="http://schemas.microsoft.com/office/drawing/2014/main" id="{74A44BB9-6C3F-4A47-B180-A26699D3C535}"/>
              </a:ext>
            </a:extLst>
          </p:cNvPr>
          <p:cNvCxnSpPr>
            <a:cxnSpLocks/>
          </p:cNvCxnSpPr>
          <p:nvPr/>
        </p:nvCxnSpPr>
        <p:spPr>
          <a:xfrm flipV="1">
            <a:off x="2488273" y="5707654"/>
            <a:ext cx="0" cy="24130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直接箭头连接符 71">
            <a:extLst>
              <a:ext uri="{FF2B5EF4-FFF2-40B4-BE49-F238E27FC236}">
                <a16:creationId xmlns:a16="http://schemas.microsoft.com/office/drawing/2014/main" id="{90D1F16B-1209-43A4-A8DF-688D4CB66BAC}"/>
              </a:ext>
            </a:extLst>
          </p:cNvPr>
          <p:cNvCxnSpPr>
            <a:cxnSpLocks/>
          </p:cNvCxnSpPr>
          <p:nvPr/>
        </p:nvCxnSpPr>
        <p:spPr>
          <a:xfrm flipH="1">
            <a:off x="1790194" y="5826526"/>
            <a:ext cx="698079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文本框 73">
            <a:extLst>
              <a:ext uri="{FF2B5EF4-FFF2-40B4-BE49-F238E27FC236}">
                <a16:creationId xmlns:a16="http://schemas.microsoft.com/office/drawing/2014/main" id="{82044170-6707-4BB8-A9EE-474952FCD94C}"/>
              </a:ext>
            </a:extLst>
          </p:cNvPr>
          <p:cNvSpPr txBox="1"/>
          <p:nvPr/>
        </p:nvSpPr>
        <p:spPr>
          <a:xfrm>
            <a:off x="1898835" y="5597976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50cm</a:t>
            </a:r>
            <a:endParaRPr lang="zh-CN" altLang="en-US" sz="1100" dirty="0"/>
          </a:p>
        </p:txBody>
      </p:sp>
      <p:sp>
        <p:nvSpPr>
          <p:cNvPr id="98" name="流程图: 接点 97">
            <a:extLst>
              <a:ext uri="{FF2B5EF4-FFF2-40B4-BE49-F238E27FC236}">
                <a16:creationId xmlns:a16="http://schemas.microsoft.com/office/drawing/2014/main" id="{A90B9399-5D89-409F-960B-D227008316AB}"/>
              </a:ext>
            </a:extLst>
          </p:cNvPr>
          <p:cNvSpPr/>
          <p:nvPr/>
        </p:nvSpPr>
        <p:spPr>
          <a:xfrm>
            <a:off x="6828118" y="1281777"/>
            <a:ext cx="724787" cy="707865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1</a:t>
            </a:r>
            <a:endParaRPr lang="zh-CN" altLang="en-US" sz="3600" b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99" name="直接箭头连接符 98">
            <a:extLst>
              <a:ext uri="{FF2B5EF4-FFF2-40B4-BE49-F238E27FC236}">
                <a16:creationId xmlns:a16="http://schemas.microsoft.com/office/drawing/2014/main" id="{D09680A0-ECB1-45BC-A094-1E0907A9336C}"/>
              </a:ext>
            </a:extLst>
          </p:cNvPr>
          <p:cNvCxnSpPr>
            <a:cxnSpLocks/>
          </p:cNvCxnSpPr>
          <p:nvPr/>
        </p:nvCxnSpPr>
        <p:spPr>
          <a:xfrm flipH="1">
            <a:off x="6628701" y="563968"/>
            <a:ext cx="1" cy="105834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0" name="文本框 99">
            <a:extLst>
              <a:ext uri="{FF2B5EF4-FFF2-40B4-BE49-F238E27FC236}">
                <a16:creationId xmlns:a16="http://schemas.microsoft.com/office/drawing/2014/main" id="{0AE07003-3FF8-4707-85DD-B5E908775C8A}"/>
              </a:ext>
            </a:extLst>
          </p:cNvPr>
          <p:cNvSpPr txBox="1"/>
          <p:nvPr/>
        </p:nvSpPr>
        <p:spPr>
          <a:xfrm>
            <a:off x="6173536" y="989376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75cm</a:t>
            </a:r>
            <a:endParaRPr lang="zh-CN" altLang="en-US" sz="1100" dirty="0"/>
          </a:p>
        </p:txBody>
      </p:sp>
      <p:cxnSp>
        <p:nvCxnSpPr>
          <p:cNvPr id="101" name="直接箭头连接符 100">
            <a:extLst>
              <a:ext uri="{FF2B5EF4-FFF2-40B4-BE49-F238E27FC236}">
                <a16:creationId xmlns:a16="http://schemas.microsoft.com/office/drawing/2014/main" id="{B7E61C77-8789-43E7-B4D0-2C1ECAD55EA5}"/>
              </a:ext>
            </a:extLst>
          </p:cNvPr>
          <p:cNvCxnSpPr>
            <a:cxnSpLocks/>
          </p:cNvCxnSpPr>
          <p:nvPr/>
        </p:nvCxnSpPr>
        <p:spPr>
          <a:xfrm flipH="1">
            <a:off x="7178914" y="2122284"/>
            <a:ext cx="1082914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直接连接符 101">
            <a:extLst>
              <a:ext uri="{FF2B5EF4-FFF2-40B4-BE49-F238E27FC236}">
                <a16:creationId xmlns:a16="http://schemas.microsoft.com/office/drawing/2014/main" id="{814A5EBB-7E09-4085-8576-F1BCD9B1703B}"/>
              </a:ext>
            </a:extLst>
          </p:cNvPr>
          <p:cNvCxnSpPr>
            <a:cxnSpLocks/>
          </p:cNvCxnSpPr>
          <p:nvPr/>
        </p:nvCxnSpPr>
        <p:spPr>
          <a:xfrm>
            <a:off x="6494411" y="1635709"/>
            <a:ext cx="26193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直接连接符 102">
            <a:extLst>
              <a:ext uri="{FF2B5EF4-FFF2-40B4-BE49-F238E27FC236}">
                <a16:creationId xmlns:a16="http://schemas.microsoft.com/office/drawing/2014/main" id="{4B9E8821-237F-4F64-8B9B-6A31BD11ED44}"/>
              </a:ext>
            </a:extLst>
          </p:cNvPr>
          <p:cNvCxnSpPr>
            <a:cxnSpLocks/>
          </p:cNvCxnSpPr>
          <p:nvPr/>
        </p:nvCxnSpPr>
        <p:spPr>
          <a:xfrm flipV="1">
            <a:off x="7178914" y="2001633"/>
            <a:ext cx="0" cy="24130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直接连接符 105">
            <a:extLst>
              <a:ext uri="{FF2B5EF4-FFF2-40B4-BE49-F238E27FC236}">
                <a16:creationId xmlns:a16="http://schemas.microsoft.com/office/drawing/2014/main" id="{3AD4F946-232D-45D6-A8E4-0E2E45EDD226}"/>
              </a:ext>
            </a:extLst>
          </p:cNvPr>
          <p:cNvCxnSpPr>
            <a:cxnSpLocks/>
          </p:cNvCxnSpPr>
          <p:nvPr/>
        </p:nvCxnSpPr>
        <p:spPr>
          <a:xfrm flipV="1">
            <a:off x="6822867" y="851836"/>
            <a:ext cx="0" cy="24130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直接连接符 106">
            <a:extLst>
              <a:ext uri="{FF2B5EF4-FFF2-40B4-BE49-F238E27FC236}">
                <a16:creationId xmlns:a16="http://schemas.microsoft.com/office/drawing/2014/main" id="{59865A60-8371-4F2C-ADC2-58BDAB6CE5FB}"/>
              </a:ext>
            </a:extLst>
          </p:cNvPr>
          <p:cNvCxnSpPr>
            <a:cxnSpLocks/>
          </p:cNvCxnSpPr>
          <p:nvPr/>
        </p:nvCxnSpPr>
        <p:spPr>
          <a:xfrm flipV="1">
            <a:off x="7525244" y="864181"/>
            <a:ext cx="0" cy="24130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8" name="文本框 107">
            <a:extLst>
              <a:ext uri="{FF2B5EF4-FFF2-40B4-BE49-F238E27FC236}">
                <a16:creationId xmlns:a16="http://schemas.microsoft.com/office/drawing/2014/main" id="{01BC4298-40E2-4203-81D2-B2E69B907519}"/>
              </a:ext>
            </a:extLst>
          </p:cNvPr>
          <p:cNvSpPr txBox="1"/>
          <p:nvPr/>
        </p:nvSpPr>
        <p:spPr>
          <a:xfrm>
            <a:off x="6947605" y="756538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50cm</a:t>
            </a:r>
            <a:endParaRPr lang="zh-CN" altLang="en-US" sz="1100" dirty="0"/>
          </a:p>
        </p:txBody>
      </p:sp>
      <p:sp>
        <p:nvSpPr>
          <p:cNvPr id="109" name="文本框 108">
            <a:extLst>
              <a:ext uri="{FF2B5EF4-FFF2-40B4-BE49-F238E27FC236}">
                <a16:creationId xmlns:a16="http://schemas.microsoft.com/office/drawing/2014/main" id="{69AA30DA-A5D3-4C18-B07F-C182F37F3D65}"/>
              </a:ext>
            </a:extLst>
          </p:cNvPr>
          <p:cNvSpPr txBox="1"/>
          <p:nvPr/>
        </p:nvSpPr>
        <p:spPr>
          <a:xfrm>
            <a:off x="7462754" y="1875257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75cm</a:t>
            </a:r>
            <a:endParaRPr lang="zh-CN" altLang="en-US" sz="1100" dirty="0"/>
          </a:p>
        </p:txBody>
      </p:sp>
      <p:cxnSp>
        <p:nvCxnSpPr>
          <p:cNvPr id="110" name="直接箭头连接符 109">
            <a:extLst>
              <a:ext uri="{FF2B5EF4-FFF2-40B4-BE49-F238E27FC236}">
                <a16:creationId xmlns:a16="http://schemas.microsoft.com/office/drawing/2014/main" id="{83373D89-0941-464B-8945-7D44ED76BB03}"/>
              </a:ext>
            </a:extLst>
          </p:cNvPr>
          <p:cNvCxnSpPr>
            <a:cxnSpLocks/>
          </p:cNvCxnSpPr>
          <p:nvPr/>
        </p:nvCxnSpPr>
        <p:spPr>
          <a:xfrm flipH="1">
            <a:off x="6816753" y="989375"/>
            <a:ext cx="720720" cy="1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矩形 44">
            <a:extLst>
              <a:ext uri="{FF2B5EF4-FFF2-40B4-BE49-F238E27FC236}">
                <a16:creationId xmlns:a16="http://schemas.microsoft.com/office/drawing/2014/main" id="{554212DB-50F4-4662-A409-A12D7F4DB13B}"/>
              </a:ext>
            </a:extLst>
          </p:cNvPr>
          <p:cNvSpPr/>
          <p:nvPr/>
        </p:nvSpPr>
        <p:spPr>
          <a:xfrm>
            <a:off x="1779092" y="4870144"/>
            <a:ext cx="709181" cy="7108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连接符: 曲线 14">
            <a:extLst>
              <a:ext uri="{FF2B5EF4-FFF2-40B4-BE49-F238E27FC236}">
                <a16:creationId xmlns:a16="http://schemas.microsoft.com/office/drawing/2014/main" id="{D1F608A4-310C-4F28-9A63-C6F8E0914C7A}"/>
              </a:ext>
            </a:extLst>
          </p:cNvPr>
          <p:cNvCxnSpPr>
            <a:cxnSpLocks/>
            <a:stCxn id="45" idx="0"/>
          </p:cNvCxnSpPr>
          <p:nvPr/>
        </p:nvCxnSpPr>
        <p:spPr>
          <a:xfrm rot="5400000" flipH="1" flipV="1">
            <a:off x="1603268" y="3244869"/>
            <a:ext cx="2155691" cy="1094861"/>
          </a:xfrm>
          <a:prstGeom prst="curvedConnector3">
            <a:avLst>
              <a:gd name="adj1" fmla="val 50000"/>
            </a:avLst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接箭头连接符 120">
            <a:extLst>
              <a:ext uri="{FF2B5EF4-FFF2-40B4-BE49-F238E27FC236}">
                <a16:creationId xmlns:a16="http://schemas.microsoft.com/office/drawing/2014/main" id="{B09425B7-0B98-4C13-8C63-F6490A4A0951}"/>
              </a:ext>
            </a:extLst>
          </p:cNvPr>
          <p:cNvCxnSpPr>
            <a:cxnSpLocks/>
          </p:cNvCxnSpPr>
          <p:nvPr/>
        </p:nvCxnSpPr>
        <p:spPr>
          <a:xfrm flipH="1">
            <a:off x="6652506" y="5250993"/>
            <a:ext cx="1" cy="105834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直接箭头连接符 121">
            <a:extLst>
              <a:ext uri="{FF2B5EF4-FFF2-40B4-BE49-F238E27FC236}">
                <a16:creationId xmlns:a16="http://schemas.microsoft.com/office/drawing/2014/main" id="{5B1B41CC-0DDD-4BDC-9E9F-3DE440AB38A3}"/>
              </a:ext>
            </a:extLst>
          </p:cNvPr>
          <p:cNvCxnSpPr>
            <a:cxnSpLocks/>
          </p:cNvCxnSpPr>
          <p:nvPr/>
        </p:nvCxnSpPr>
        <p:spPr>
          <a:xfrm flipH="1">
            <a:off x="7175583" y="5713334"/>
            <a:ext cx="1082914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直接连接符 122">
            <a:extLst>
              <a:ext uri="{FF2B5EF4-FFF2-40B4-BE49-F238E27FC236}">
                <a16:creationId xmlns:a16="http://schemas.microsoft.com/office/drawing/2014/main" id="{41C9B56F-A81D-4F64-BD50-136BDABF2687}"/>
              </a:ext>
            </a:extLst>
          </p:cNvPr>
          <p:cNvCxnSpPr>
            <a:cxnSpLocks/>
          </p:cNvCxnSpPr>
          <p:nvPr/>
        </p:nvCxnSpPr>
        <p:spPr>
          <a:xfrm>
            <a:off x="6491080" y="5248192"/>
            <a:ext cx="26193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直接连接符 123">
            <a:extLst>
              <a:ext uri="{FF2B5EF4-FFF2-40B4-BE49-F238E27FC236}">
                <a16:creationId xmlns:a16="http://schemas.microsoft.com/office/drawing/2014/main" id="{452A0872-025D-446A-946E-19AF0252C97D}"/>
              </a:ext>
            </a:extLst>
          </p:cNvPr>
          <p:cNvCxnSpPr>
            <a:cxnSpLocks/>
          </p:cNvCxnSpPr>
          <p:nvPr/>
        </p:nvCxnSpPr>
        <p:spPr>
          <a:xfrm flipV="1">
            <a:off x="7175583" y="5592683"/>
            <a:ext cx="0" cy="24130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直接连接符 124">
            <a:extLst>
              <a:ext uri="{FF2B5EF4-FFF2-40B4-BE49-F238E27FC236}">
                <a16:creationId xmlns:a16="http://schemas.microsoft.com/office/drawing/2014/main" id="{870E4557-4414-4301-927C-9F61F72B88A3}"/>
              </a:ext>
            </a:extLst>
          </p:cNvPr>
          <p:cNvCxnSpPr>
            <a:cxnSpLocks/>
          </p:cNvCxnSpPr>
          <p:nvPr/>
        </p:nvCxnSpPr>
        <p:spPr>
          <a:xfrm flipV="1">
            <a:off x="6821151" y="4657259"/>
            <a:ext cx="0" cy="24130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直接连接符 125">
            <a:extLst>
              <a:ext uri="{FF2B5EF4-FFF2-40B4-BE49-F238E27FC236}">
                <a16:creationId xmlns:a16="http://schemas.microsoft.com/office/drawing/2014/main" id="{A2DEF685-65EE-4EED-A474-74EF6B06B1FD}"/>
              </a:ext>
            </a:extLst>
          </p:cNvPr>
          <p:cNvCxnSpPr>
            <a:cxnSpLocks/>
          </p:cNvCxnSpPr>
          <p:nvPr/>
        </p:nvCxnSpPr>
        <p:spPr>
          <a:xfrm flipV="1">
            <a:off x="7552905" y="4657259"/>
            <a:ext cx="0" cy="24130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7" name="文本框 126">
            <a:extLst>
              <a:ext uri="{FF2B5EF4-FFF2-40B4-BE49-F238E27FC236}">
                <a16:creationId xmlns:a16="http://schemas.microsoft.com/office/drawing/2014/main" id="{D5D48AFE-A651-415D-A353-83A1CD421A4D}"/>
              </a:ext>
            </a:extLst>
          </p:cNvPr>
          <p:cNvSpPr txBox="1"/>
          <p:nvPr/>
        </p:nvSpPr>
        <p:spPr>
          <a:xfrm>
            <a:off x="6947605" y="4524082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50cm</a:t>
            </a:r>
            <a:endParaRPr lang="zh-CN" altLang="en-US" sz="1100" dirty="0"/>
          </a:p>
        </p:txBody>
      </p:sp>
      <p:sp>
        <p:nvSpPr>
          <p:cNvPr id="128" name="文本框 127">
            <a:extLst>
              <a:ext uri="{FF2B5EF4-FFF2-40B4-BE49-F238E27FC236}">
                <a16:creationId xmlns:a16="http://schemas.microsoft.com/office/drawing/2014/main" id="{A1A4CBEB-263F-40B9-A57D-7C9CDA494FDD}"/>
              </a:ext>
            </a:extLst>
          </p:cNvPr>
          <p:cNvSpPr txBox="1"/>
          <p:nvPr/>
        </p:nvSpPr>
        <p:spPr>
          <a:xfrm>
            <a:off x="7459423" y="5466307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75cm</a:t>
            </a:r>
            <a:endParaRPr lang="zh-CN" altLang="en-US" sz="1100" dirty="0"/>
          </a:p>
        </p:txBody>
      </p:sp>
      <p:cxnSp>
        <p:nvCxnSpPr>
          <p:cNvPr id="129" name="直接箭头连接符 128">
            <a:extLst>
              <a:ext uri="{FF2B5EF4-FFF2-40B4-BE49-F238E27FC236}">
                <a16:creationId xmlns:a16="http://schemas.microsoft.com/office/drawing/2014/main" id="{350226DF-BDAB-45E9-978E-552F2530E932}"/>
              </a:ext>
            </a:extLst>
          </p:cNvPr>
          <p:cNvCxnSpPr>
            <a:cxnSpLocks/>
          </p:cNvCxnSpPr>
          <p:nvPr/>
        </p:nvCxnSpPr>
        <p:spPr>
          <a:xfrm flipH="1">
            <a:off x="6819130" y="4771223"/>
            <a:ext cx="720720" cy="1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0" name="流程图: 接点 129">
            <a:extLst>
              <a:ext uri="{FF2B5EF4-FFF2-40B4-BE49-F238E27FC236}">
                <a16:creationId xmlns:a16="http://schemas.microsoft.com/office/drawing/2014/main" id="{01A1D41C-4DAB-4284-A855-E66ACB84C03E}"/>
              </a:ext>
            </a:extLst>
          </p:cNvPr>
          <p:cNvSpPr/>
          <p:nvPr/>
        </p:nvSpPr>
        <p:spPr>
          <a:xfrm>
            <a:off x="6832830" y="4891875"/>
            <a:ext cx="724787" cy="707865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3</a:t>
            </a:r>
            <a:endParaRPr lang="zh-CN" altLang="en-US" sz="3600" b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33" name="文本框 132">
            <a:extLst>
              <a:ext uri="{FF2B5EF4-FFF2-40B4-BE49-F238E27FC236}">
                <a16:creationId xmlns:a16="http://schemas.microsoft.com/office/drawing/2014/main" id="{39E94CA0-9B36-4CBA-8F68-AD607D46FD1D}"/>
              </a:ext>
            </a:extLst>
          </p:cNvPr>
          <p:cNvSpPr txBox="1"/>
          <p:nvPr/>
        </p:nvSpPr>
        <p:spPr>
          <a:xfrm>
            <a:off x="6188183" y="5539398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75cm</a:t>
            </a:r>
            <a:endParaRPr lang="zh-CN" altLang="en-US" sz="1100" dirty="0"/>
          </a:p>
        </p:txBody>
      </p:sp>
      <p:sp>
        <p:nvSpPr>
          <p:cNvPr id="134" name="流程图: 接点 133">
            <a:extLst>
              <a:ext uri="{FF2B5EF4-FFF2-40B4-BE49-F238E27FC236}">
                <a16:creationId xmlns:a16="http://schemas.microsoft.com/office/drawing/2014/main" id="{FB973049-623A-42D8-A3A6-A542CFB7FC4F}"/>
              </a:ext>
            </a:extLst>
          </p:cNvPr>
          <p:cNvSpPr/>
          <p:nvPr/>
        </p:nvSpPr>
        <p:spPr>
          <a:xfrm>
            <a:off x="6816753" y="3059467"/>
            <a:ext cx="724787" cy="707865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2</a:t>
            </a:r>
            <a:endParaRPr lang="zh-CN" altLang="en-US" sz="3600" b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135" name="直接箭头连接符 134">
            <a:extLst>
              <a:ext uri="{FF2B5EF4-FFF2-40B4-BE49-F238E27FC236}">
                <a16:creationId xmlns:a16="http://schemas.microsoft.com/office/drawing/2014/main" id="{8CD0C47A-0949-48C4-9690-448B1D06DA25}"/>
              </a:ext>
            </a:extLst>
          </p:cNvPr>
          <p:cNvCxnSpPr>
            <a:cxnSpLocks/>
          </p:cNvCxnSpPr>
          <p:nvPr/>
        </p:nvCxnSpPr>
        <p:spPr>
          <a:xfrm flipH="1">
            <a:off x="7180752" y="3893367"/>
            <a:ext cx="1082914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6" name="直接连接符 135">
            <a:extLst>
              <a:ext uri="{FF2B5EF4-FFF2-40B4-BE49-F238E27FC236}">
                <a16:creationId xmlns:a16="http://schemas.microsoft.com/office/drawing/2014/main" id="{A3E9DF8B-F61E-4901-9446-71D6698062A1}"/>
              </a:ext>
            </a:extLst>
          </p:cNvPr>
          <p:cNvCxnSpPr>
            <a:cxnSpLocks/>
          </p:cNvCxnSpPr>
          <p:nvPr/>
        </p:nvCxnSpPr>
        <p:spPr>
          <a:xfrm flipV="1">
            <a:off x="7180752" y="3772716"/>
            <a:ext cx="0" cy="24130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7" name="文本框 136">
            <a:extLst>
              <a:ext uri="{FF2B5EF4-FFF2-40B4-BE49-F238E27FC236}">
                <a16:creationId xmlns:a16="http://schemas.microsoft.com/office/drawing/2014/main" id="{908F4020-1859-4B92-8998-32CE243E3350}"/>
              </a:ext>
            </a:extLst>
          </p:cNvPr>
          <p:cNvSpPr txBox="1"/>
          <p:nvPr/>
        </p:nvSpPr>
        <p:spPr>
          <a:xfrm>
            <a:off x="7464592" y="3646340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75cm</a:t>
            </a:r>
            <a:endParaRPr lang="zh-CN" altLang="en-US" sz="1100" dirty="0"/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33DA8C8B-CBA9-4406-8A0C-66977E750A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488" y="1856709"/>
            <a:ext cx="296112" cy="296112"/>
          </a:xfrm>
          <a:prstGeom prst="rect">
            <a:avLst/>
          </a:prstGeom>
        </p:spPr>
      </p:pic>
      <p:cxnSp>
        <p:nvCxnSpPr>
          <p:cNvPr id="138" name="直接箭头连接符 137">
            <a:extLst>
              <a:ext uri="{FF2B5EF4-FFF2-40B4-BE49-F238E27FC236}">
                <a16:creationId xmlns:a16="http://schemas.microsoft.com/office/drawing/2014/main" id="{A74A995B-E804-49AB-89E6-6EA36314F33E}"/>
              </a:ext>
            </a:extLst>
          </p:cNvPr>
          <p:cNvCxnSpPr>
            <a:cxnSpLocks/>
          </p:cNvCxnSpPr>
          <p:nvPr/>
        </p:nvCxnSpPr>
        <p:spPr>
          <a:xfrm flipH="1">
            <a:off x="3705639" y="571417"/>
            <a:ext cx="1" cy="2181308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9" name="直接连接符 138">
            <a:extLst>
              <a:ext uri="{FF2B5EF4-FFF2-40B4-BE49-F238E27FC236}">
                <a16:creationId xmlns:a16="http://schemas.microsoft.com/office/drawing/2014/main" id="{B5A962B3-2F20-4853-8D68-8567BF11A728}"/>
              </a:ext>
            </a:extLst>
          </p:cNvPr>
          <p:cNvCxnSpPr>
            <a:cxnSpLocks/>
          </p:cNvCxnSpPr>
          <p:nvPr/>
        </p:nvCxnSpPr>
        <p:spPr>
          <a:xfrm>
            <a:off x="3574670" y="2752725"/>
            <a:ext cx="26193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0" name="文本框 139">
            <a:extLst>
              <a:ext uri="{FF2B5EF4-FFF2-40B4-BE49-F238E27FC236}">
                <a16:creationId xmlns:a16="http://schemas.microsoft.com/office/drawing/2014/main" id="{EE429688-549D-47FA-8572-35128114176A}"/>
              </a:ext>
            </a:extLst>
          </p:cNvPr>
          <p:cNvSpPr txBox="1"/>
          <p:nvPr/>
        </p:nvSpPr>
        <p:spPr>
          <a:xfrm>
            <a:off x="3762307" y="1491503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150cm</a:t>
            </a:r>
            <a:endParaRPr lang="zh-CN" altLang="en-US" sz="1100" dirty="0"/>
          </a:p>
        </p:txBody>
      </p:sp>
      <p:cxnSp>
        <p:nvCxnSpPr>
          <p:cNvPr id="141" name="直接箭头连接符 140">
            <a:extLst>
              <a:ext uri="{FF2B5EF4-FFF2-40B4-BE49-F238E27FC236}">
                <a16:creationId xmlns:a16="http://schemas.microsoft.com/office/drawing/2014/main" id="{250C5E02-2B8C-4475-BDE9-4E58D8970752}"/>
              </a:ext>
            </a:extLst>
          </p:cNvPr>
          <p:cNvCxnSpPr>
            <a:cxnSpLocks/>
          </p:cNvCxnSpPr>
          <p:nvPr/>
        </p:nvCxnSpPr>
        <p:spPr>
          <a:xfrm>
            <a:off x="3018266" y="535352"/>
            <a:ext cx="0" cy="1444041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2" name="直接连接符 141">
            <a:extLst>
              <a:ext uri="{FF2B5EF4-FFF2-40B4-BE49-F238E27FC236}">
                <a16:creationId xmlns:a16="http://schemas.microsoft.com/office/drawing/2014/main" id="{833AAE36-3F9C-46F6-9B46-BC5BE59E23EF}"/>
              </a:ext>
            </a:extLst>
          </p:cNvPr>
          <p:cNvCxnSpPr>
            <a:cxnSpLocks/>
          </p:cNvCxnSpPr>
          <p:nvPr/>
        </p:nvCxnSpPr>
        <p:spPr>
          <a:xfrm>
            <a:off x="2860053" y="1978400"/>
            <a:ext cx="26193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3" name="文本框 142">
            <a:extLst>
              <a:ext uri="{FF2B5EF4-FFF2-40B4-BE49-F238E27FC236}">
                <a16:creationId xmlns:a16="http://schemas.microsoft.com/office/drawing/2014/main" id="{2BFF0691-6703-48C4-89A3-B3A920F9B37A}"/>
              </a:ext>
            </a:extLst>
          </p:cNvPr>
          <p:cNvSpPr txBox="1"/>
          <p:nvPr/>
        </p:nvSpPr>
        <p:spPr>
          <a:xfrm>
            <a:off x="2488273" y="1146227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100cm</a:t>
            </a:r>
            <a:endParaRPr lang="zh-CN" altLang="en-US" sz="1100" dirty="0"/>
          </a:p>
        </p:txBody>
      </p:sp>
      <p:sp>
        <p:nvSpPr>
          <p:cNvPr id="144" name="文本框 143">
            <a:extLst>
              <a:ext uri="{FF2B5EF4-FFF2-40B4-BE49-F238E27FC236}">
                <a16:creationId xmlns:a16="http://schemas.microsoft.com/office/drawing/2014/main" id="{F4D59287-F5EA-4C03-BA2C-DF83ACD4B8A1}"/>
              </a:ext>
            </a:extLst>
          </p:cNvPr>
          <p:cNvSpPr txBox="1"/>
          <p:nvPr/>
        </p:nvSpPr>
        <p:spPr>
          <a:xfrm>
            <a:off x="1956640" y="2906460"/>
            <a:ext cx="1135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目标货物</a:t>
            </a:r>
          </a:p>
        </p:txBody>
      </p:sp>
      <p:sp>
        <p:nvSpPr>
          <p:cNvPr id="145" name="文本框 144">
            <a:extLst>
              <a:ext uri="{FF2B5EF4-FFF2-40B4-BE49-F238E27FC236}">
                <a16:creationId xmlns:a16="http://schemas.microsoft.com/office/drawing/2014/main" id="{03059B26-CCE4-4915-8041-4E60FB3E0BFC}"/>
              </a:ext>
            </a:extLst>
          </p:cNvPr>
          <p:cNvSpPr txBox="1"/>
          <p:nvPr/>
        </p:nvSpPr>
        <p:spPr>
          <a:xfrm>
            <a:off x="1898835" y="1672828"/>
            <a:ext cx="12789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二维码图片</a:t>
            </a:r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5B269EDE-9D7D-4DC7-B341-6928790384FC}"/>
              </a:ext>
            </a:extLst>
          </p:cNvPr>
          <p:cNvCxnSpPr>
            <a:endCxn id="98" idx="2"/>
          </p:cNvCxnSpPr>
          <p:nvPr/>
        </p:nvCxnSpPr>
        <p:spPr>
          <a:xfrm flipV="1">
            <a:off x="3246328" y="1635710"/>
            <a:ext cx="3581790" cy="1060237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接连接符 145">
            <a:extLst>
              <a:ext uri="{FF2B5EF4-FFF2-40B4-BE49-F238E27FC236}">
                <a16:creationId xmlns:a16="http://schemas.microsoft.com/office/drawing/2014/main" id="{5E3CAF8D-109E-4D99-8B21-4B40DC8855DE}"/>
              </a:ext>
            </a:extLst>
          </p:cNvPr>
          <p:cNvCxnSpPr>
            <a:cxnSpLocks/>
          </p:cNvCxnSpPr>
          <p:nvPr/>
        </p:nvCxnSpPr>
        <p:spPr>
          <a:xfrm>
            <a:off x="3273074" y="2716045"/>
            <a:ext cx="3536883" cy="719375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连接符 146">
            <a:extLst>
              <a:ext uri="{FF2B5EF4-FFF2-40B4-BE49-F238E27FC236}">
                <a16:creationId xmlns:a16="http://schemas.microsoft.com/office/drawing/2014/main" id="{C704C23A-C95D-499C-84D5-94A0859E469A}"/>
              </a:ext>
            </a:extLst>
          </p:cNvPr>
          <p:cNvCxnSpPr>
            <a:cxnSpLocks/>
          </p:cNvCxnSpPr>
          <p:nvPr/>
        </p:nvCxnSpPr>
        <p:spPr>
          <a:xfrm>
            <a:off x="3248776" y="2700134"/>
            <a:ext cx="3601022" cy="2370562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接箭头连接符 147">
            <a:extLst>
              <a:ext uri="{FF2B5EF4-FFF2-40B4-BE49-F238E27FC236}">
                <a16:creationId xmlns:a16="http://schemas.microsoft.com/office/drawing/2014/main" id="{577F9937-8FCC-4A5E-AB14-BEFBBFC14BD7}"/>
              </a:ext>
            </a:extLst>
          </p:cNvPr>
          <p:cNvCxnSpPr>
            <a:cxnSpLocks/>
          </p:cNvCxnSpPr>
          <p:nvPr/>
        </p:nvCxnSpPr>
        <p:spPr>
          <a:xfrm flipH="1" flipV="1">
            <a:off x="1044572" y="2603300"/>
            <a:ext cx="1770842" cy="3403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9" name="直接连接符 148">
            <a:extLst>
              <a:ext uri="{FF2B5EF4-FFF2-40B4-BE49-F238E27FC236}">
                <a16:creationId xmlns:a16="http://schemas.microsoft.com/office/drawing/2014/main" id="{BA444E9E-C36C-41A7-98EB-EBD5B56B9101}"/>
              </a:ext>
            </a:extLst>
          </p:cNvPr>
          <p:cNvCxnSpPr>
            <a:cxnSpLocks/>
          </p:cNvCxnSpPr>
          <p:nvPr/>
        </p:nvCxnSpPr>
        <p:spPr>
          <a:xfrm flipV="1">
            <a:off x="2815414" y="2473151"/>
            <a:ext cx="0" cy="24130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0" name="文本框 149">
            <a:extLst>
              <a:ext uri="{FF2B5EF4-FFF2-40B4-BE49-F238E27FC236}">
                <a16:creationId xmlns:a16="http://schemas.microsoft.com/office/drawing/2014/main" id="{B77C0602-3608-4B41-BC94-7469058DEF10}"/>
              </a:ext>
            </a:extLst>
          </p:cNvPr>
          <p:cNvSpPr txBox="1"/>
          <p:nvPr/>
        </p:nvSpPr>
        <p:spPr>
          <a:xfrm>
            <a:off x="1199139" y="4474666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50cm</a:t>
            </a:r>
            <a:endParaRPr lang="zh-CN" altLang="en-US" sz="1100" dirty="0"/>
          </a:p>
        </p:txBody>
      </p:sp>
      <p:cxnSp>
        <p:nvCxnSpPr>
          <p:cNvPr id="151" name="直接箭头连接符 150">
            <a:extLst>
              <a:ext uri="{FF2B5EF4-FFF2-40B4-BE49-F238E27FC236}">
                <a16:creationId xmlns:a16="http://schemas.microsoft.com/office/drawing/2014/main" id="{2EEDD829-C939-46C1-95E9-F8FF62034FF6}"/>
              </a:ext>
            </a:extLst>
          </p:cNvPr>
          <p:cNvCxnSpPr>
            <a:cxnSpLocks/>
          </p:cNvCxnSpPr>
          <p:nvPr/>
        </p:nvCxnSpPr>
        <p:spPr>
          <a:xfrm flipH="1" flipV="1">
            <a:off x="1039816" y="2245720"/>
            <a:ext cx="2177866" cy="2352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2" name="直接连接符 151">
            <a:extLst>
              <a:ext uri="{FF2B5EF4-FFF2-40B4-BE49-F238E27FC236}">
                <a16:creationId xmlns:a16="http://schemas.microsoft.com/office/drawing/2014/main" id="{0B98B59A-0D3D-4BD7-88F7-BF8951D9A0E7}"/>
              </a:ext>
            </a:extLst>
          </p:cNvPr>
          <p:cNvCxnSpPr>
            <a:cxnSpLocks/>
          </p:cNvCxnSpPr>
          <p:nvPr/>
        </p:nvCxnSpPr>
        <p:spPr>
          <a:xfrm flipV="1">
            <a:off x="3226396" y="2122284"/>
            <a:ext cx="0" cy="24130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3" name="文本框 152">
            <a:extLst>
              <a:ext uri="{FF2B5EF4-FFF2-40B4-BE49-F238E27FC236}">
                <a16:creationId xmlns:a16="http://schemas.microsoft.com/office/drawing/2014/main" id="{6009AC37-D4D3-44ED-B323-022A7FCA482B}"/>
              </a:ext>
            </a:extLst>
          </p:cNvPr>
          <p:cNvSpPr txBox="1"/>
          <p:nvPr/>
        </p:nvSpPr>
        <p:spPr>
          <a:xfrm>
            <a:off x="1709066" y="1976803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150cm</a:t>
            </a:r>
            <a:endParaRPr lang="zh-CN" altLang="en-US" sz="1100" dirty="0"/>
          </a:p>
        </p:txBody>
      </p:sp>
      <p:sp>
        <p:nvSpPr>
          <p:cNvPr id="90" name="流程图: 接点 89">
            <a:extLst>
              <a:ext uri="{FF2B5EF4-FFF2-40B4-BE49-F238E27FC236}">
                <a16:creationId xmlns:a16="http://schemas.microsoft.com/office/drawing/2014/main" id="{7C610107-542D-43E5-80B3-2240C47C77F1}"/>
              </a:ext>
            </a:extLst>
          </p:cNvPr>
          <p:cNvSpPr/>
          <p:nvPr/>
        </p:nvSpPr>
        <p:spPr>
          <a:xfrm>
            <a:off x="2872749" y="2442813"/>
            <a:ext cx="724787" cy="707865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alpha val="3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</a:t>
            </a:r>
            <a:endParaRPr lang="zh-CN" altLang="en-US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立方体 27">
            <a:extLst>
              <a:ext uri="{FF2B5EF4-FFF2-40B4-BE49-F238E27FC236}">
                <a16:creationId xmlns:a16="http://schemas.microsoft.com/office/drawing/2014/main" id="{7F59778F-8C5F-4448-903B-35352EFAED3C}"/>
              </a:ext>
            </a:extLst>
          </p:cNvPr>
          <p:cNvSpPr/>
          <p:nvPr/>
        </p:nvSpPr>
        <p:spPr>
          <a:xfrm>
            <a:off x="2694314" y="2674565"/>
            <a:ext cx="223053" cy="251117"/>
          </a:xfrm>
          <a:prstGeom prst="cub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cxnSp>
        <p:nvCxnSpPr>
          <p:cNvPr id="91" name="直接连接符 90">
            <a:extLst>
              <a:ext uri="{FF2B5EF4-FFF2-40B4-BE49-F238E27FC236}">
                <a16:creationId xmlns:a16="http://schemas.microsoft.com/office/drawing/2014/main" id="{F190564A-D2F9-4142-A3FF-820D13E59E87}"/>
              </a:ext>
            </a:extLst>
          </p:cNvPr>
          <p:cNvCxnSpPr>
            <a:cxnSpLocks/>
          </p:cNvCxnSpPr>
          <p:nvPr/>
        </p:nvCxnSpPr>
        <p:spPr>
          <a:xfrm flipV="1">
            <a:off x="2862305" y="3263635"/>
            <a:ext cx="0" cy="24130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直接连接符 91">
            <a:extLst>
              <a:ext uri="{FF2B5EF4-FFF2-40B4-BE49-F238E27FC236}">
                <a16:creationId xmlns:a16="http://schemas.microsoft.com/office/drawing/2014/main" id="{E343C231-F7E7-4E37-8A9B-7AB283FE4CB7}"/>
              </a:ext>
            </a:extLst>
          </p:cNvPr>
          <p:cNvCxnSpPr>
            <a:cxnSpLocks/>
          </p:cNvCxnSpPr>
          <p:nvPr/>
        </p:nvCxnSpPr>
        <p:spPr>
          <a:xfrm flipV="1">
            <a:off x="3564682" y="3275980"/>
            <a:ext cx="0" cy="24130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3" name="文本框 92">
            <a:extLst>
              <a:ext uri="{FF2B5EF4-FFF2-40B4-BE49-F238E27FC236}">
                <a16:creationId xmlns:a16="http://schemas.microsoft.com/office/drawing/2014/main" id="{E3607360-CEA6-429F-A535-B607E5E36D06}"/>
              </a:ext>
            </a:extLst>
          </p:cNvPr>
          <p:cNvSpPr txBox="1"/>
          <p:nvPr/>
        </p:nvSpPr>
        <p:spPr>
          <a:xfrm>
            <a:off x="3031104" y="3403600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50cm</a:t>
            </a:r>
            <a:endParaRPr lang="zh-CN" altLang="en-US" sz="1100" dirty="0"/>
          </a:p>
        </p:txBody>
      </p:sp>
      <p:cxnSp>
        <p:nvCxnSpPr>
          <p:cNvPr id="94" name="直接箭头连接符 93">
            <a:extLst>
              <a:ext uri="{FF2B5EF4-FFF2-40B4-BE49-F238E27FC236}">
                <a16:creationId xmlns:a16="http://schemas.microsoft.com/office/drawing/2014/main" id="{6FA57AC8-A3B9-4916-A26E-FE3AB1D39623}"/>
              </a:ext>
            </a:extLst>
          </p:cNvPr>
          <p:cNvCxnSpPr>
            <a:cxnSpLocks/>
          </p:cNvCxnSpPr>
          <p:nvPr/>
        </p:nvCxnSpPr>
        <p:spPr>
          <a:xfrm flipH="1">
            <a:off x="2856191" y="3401174"/>
            <a:ext cx="720720" cy="1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2844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BBA9B2C3-EC84-4BD9-86D0-3C18A55250C9}"/>
              </a:ext>
            </a:extLst>
          </p:cNvPr>
          <p:cNvSpPr/>
          <p:nvPr/>
        </p:nvSpPr>
        <p:spPr>
          <a:xfrm>
            <a:off x="1037513" y="540822"/>
            <a:ext cx="7210672" cy="57630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流程图: 接点 97">
            <a:extLst>
              <a:ext uri="{FF2B5EF4-FFF2-40B4-BE49-F238E27FC236}">
                <a16:creationId xmlns:a16="http://schemas.microsoft.com/office/drawing/2014/main" id="{A90B9399-5D89-409F-960B-D227008316AB}"/>
              </a:ext>
            </a:extLst>
          </p:cNvPr>
          <p:cNvSpPr/>
          <p:nvPr/>
        </p:nvSpPr>
        <p:spPr>
          <a:xfrm>
            <a:off x="6828118" y="1281777"/>
            <a:ext cx="724787" cy="707865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1</a:t>
            </a:r>
            <a:endParaRPr lang="zh-CN" altLang="en-US" sz="3600" b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id="{554212DB-50F4-4662-A409-A12D7F4DB13B}"/>
              </a:ext>
            </a:extLst>
          </p:cNvPr>
          <p:cNvSpPr/>
          <p:nvPr/>
        </p:nvSpPr>
        <p:spPr>
          <a:xfrm>
            <a:off x="1779092" y="4870144"/>
            <a:ext cx="709181" cy="7108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连接符: 曲线 14">
            <a:extLst>
              <a:ext uri="{FF2B5EF4-FFF2-40B4-BE49-F238E27FC236}">
                <a16:creationId xmlns:a16="http://schemas.microsoft.com/office/drawing/2014/main" id="{D1F608A4-310C-4F28-9A63-C6F8E0914C7A}"/>
              </a:ext>
            </a:extLst>
          </p:cNvPr>
          <p:cNvCxnSpPr>
            <a:cxnSpLocks/>
            <a:stCxn id="45" idx="0"/>
          </p:cNvCxnSpPr>
          <p:nvPr/>
        </p:nvCxnSpPr>
        <p:spPr>
          <a:xfrm rot="5400000" flipH="1" flipV="1">
            <a:off x="1603268" y="3244869"/>
            <a:ext cx="2155691" cy="1094861"/>
          </a:xfrm>
          <a:prstGeom prst="curvedConnector3">
            <a:avLst>
              <a:gd name="adj1" fmla="val 50000"/>
            </a:avLst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流程图: 接点 129">
            <a:extLst>
              <a:ext uri="{FF2B5EF4-FFF2-40B4-BE49-F238E27FC236}">
                <a16:creationId xmlns:a16="http://schemas.microsoft.com/office/drawing/2014/main" id="{01A1D41C-4DAB-4284-A855-E66ACB84C03E}"/>
              </a:ext>
            </a:extLst>
          </p:cNvPr>
          <p:cNvSpPr/>
          <p:nvPr/>
        </p:nvSpPr>
        <p:spPr>
          <a:xfrm>
            <a:off x="6832830" y="4891875"/>
            <a:ext cx="724787" cy="707865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3</a:t>
            </a:r>
            <a:endParaRPr lang="zh-CN" altLang="en-US" sz="3600" b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34" name="流程图: 接点 133">
            <a:extLst>
              <a:ext uri="{FF2B5EF4-FFF2-40B4-BE49-F238E27FC236}">
                <a16:creationId xmlns:a16="http://schemas.microsoft.com/office/drawing/2014/main" id="{FB973049-623A-42D8-A3A6-A542CFB7FC4F}"/>
              </a:ext>
            </a:extLst>
          </p:cNvPr>
          <p:cNvSpPr/>
          <p:nvPr/>
        </p:nvSpPr>
        <p:spPr>
          <a:xfrm>
            <a:off x="6816753" y="3059467"/>
            <a:ext cx="724787" cy="707865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2</a:t>
            </a:r>
            <a:endParaRPr lang="zh-CN" altLang="en-US" sz="3600" b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33DA8C8B-CBA9-4406-8A0C-66977E750A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476" y="1792917"/>
            <a:ext cx="120852" cy="120852"/>
          </a:xfrm>
          <a:prstGeom prst="rect">
            <a:avLst/>
          </a:prstGeom>
        </p:spPr>
      </p:pic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5B269EDE-9D7D-4DC7-B341-6928790384FC}"/>
              </a:ext>
            </a:extLst>
          </p:cNvPr>
          <p:cNvCxnSpPr>
            <a:cxnSpLocks/>
            <a:endCxn id="98" idx="2"/>
          </p:cNvCxnSpPr>
          <p:nvPr/>
        </p:nvCxnSpPr>
        <p:spPr>
          <a:xfrm flipV="1">
            <a:off x="3246328" y="1635710"/>
            <a:ext cx="3581790" cy="1060237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接连接符 145">
            <a:extLst>
              <a:ext uri="{FF2B5EF4-FFF2-40B4-BE49-F238E27FC236}">
                <a16:creationId xmlns:a16="http://schemas.microsoft.com/office/drawing/2014/main" id="{5E3CAF8D-109E-4D99-8B21-4B40DC8855DE}"/>
              </a:ext>
            </a:extLst>
          </p:cNvPr>
          <p:cNvCxnSpPr>
            <a:cxnSpLocks/>
          </p:cNvCxnSpPr>
          <p:nvPr/>
        </p:nvCxnSpPr>
        <p:spPr>
          <a:xfrm>
            <a:off x="3273074" y="2716045"/>
            <a:ext cx="3536883" cy="719375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连接符 146">
            <a:extLst>
              <a:ext uri="{FF2B5EF4-FFF2-40B4-BE49-F238E27FC236}">
                <a16:creationId xmlns:a16="http://schemas.microsoft.com/office/drawing/2014/main" id="{C704C23A-C95D-499C-84D5-94A0859E469A}"/>
              </a:ext>
            </a:extLst>
          </p:cNvPr>
          <p:cNvCxnSpPr>
            <a:cxnSpLocks/>
          </p:cNvCxnSpPr>
          <p:nvPr/>
        </p:nvCxnSpPr>
        <p:spPr>
          <a:xfrm>
            <a:off x="3248776" y="2700134"/>
            <a:ext cx="3601022" cy="2370562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流程图: 接点 89">
            <a:extLst>
              <a:ext uri="{FF2B5EF4-FFF2-40B4-BE49-F238E27FC236}">
                <a16:creationId xmlns:a16="http://schemas.microsoft.com/office/drawing/2014/main" id="{7C610107-542D-43E5-80B3-2240C47C77F1}"/>
              </a:ext>
            </a:extLst>
          </p:cNvPr>
          <p:cNvSpPr/>
          <p:nvPr/>
        </p:nvSpPr>
        <p:spPr>
          <a:xfrm>
            <a:off x="2872749" y="2442813"/>
            <a:ext cx="724787" cy="707865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>
                <a:alpha val="3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</a:t>
            </a:r>
            <a:endParaRPr lang="zh-CN" altLang="en-US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1345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54</Words>
  <Application>Microsoft Office PowerPoint</Application>
  <PresentationFormat>宽屏</PresentationFormat>
  <Paragraphs>37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xiao wuer</dc:creator>
  <cp:lastModifiedBy>wuer</cp:lastModifiedBy>
  <cp:revision>57</cp:revision>
  <dcterms:created xsi:type="dcterms:W3CDTF">2024-05-20T00:50:26Z</dcterms:created>
  <dcterms:modified xsi:type="dcterms:W3CDTF">2024-07-28T03:36:07Z</dcterms:modified>
</cp:coreProperties>
</file>